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0EB9A-6CE8-4898-BF21-59444308CB1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A24F4-8AA1-4685-812C-C7E548230F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21097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A24F4-8AA1-4685-812C-C7E548230FD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4614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A24F4-8AA1-4685-812C-C7E548230FD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46143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A24F4-8AA1-4685-812C-C7E548230FD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46143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A24F4-8AA1-4685-812C-C7E548230FD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46143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A24F4-8AA1-4685-812C-C7E548230FD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4614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6838DFC-DAB3-4FA9-8FDA-0E8EDA3F171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67E29FF-7B05-43A4-879E-42ED2741EBD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For smooth operation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b="1" dirty="0" smtClean="0"/>
              <a:t>Instruction</a:t>
            </a:r>
            <a:endParaRPr lang="en-GB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740352" y="3140968"/>
            <a:ext cx="842988" cy="208823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ja-JP" altLang="en-US" sz="4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sakai_Lig" pitchFamily="49" charset="-128"/>
                <a:ea typeface="TAsakai_Lig" pitchFamily="49" charset="-128"/>
              </a:rPr>
              <a:t>日本語</a:t>
            </a:r>
            <a:endParaRPr lang="en-GB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sakai_Lig" pitchFamily="49" charset="-128"/>
              <a:ea typeface="TAsakai_Lig" pitchFamily="49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60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Quickly and quietly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99792" y="3487491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Desk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32240" y="836712"/>
            <a:ext cx="0" cy="40324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660232" y="3058886"/>
            <a:ext cx="1440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372200" y="234888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72200" y="2789312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239852" y="306896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868864" y="2780928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7-Point Star 13"/>
          <p:cNvSpPr/>
          <p:nvPr/>
        </p:nvSpPr>
        <p:spPr>
          <a:xfrm>
            <a:off x="3135199" y="4293096"/>
            <a:ext cx="504056" cy="43204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190884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79515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56896" y="272185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43808" y="454047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Noriko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19873" y="200177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2400" cap="none" dirty="0" smtClean="0">
                <a:latin typeface="Arial" pitchFamily="34" charset="0"/>
                <a:cs typeface="Arial" pitchFamily="34" charset="0"/>
              </a:rPr>
              <a:t>Any discussion should be topic-related</a:t>
            </a:r>
            <a:endParaRPr lang="en-GB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156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Quickly and quietly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99792" y="3487491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Desk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32240" y="836712"/>
            <a:ext cx="0" cy="40324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372200" y="234888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72200" y="2789312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239852" y="306896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868864" y="2780928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7-Point Star 13"/>
          <p:cNvSpPr/>
          <p:nvPr/>
        </p:nvSpPr>
        <p:spPr>
          <a:xfrm>
            <a:off x="3135199" y="4293096"/>
            <a:ext cx="504056" cy="43204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190884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79515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56896" y="272185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43808" y="454047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Noriko</a:t>
            </a:r>
            <a:endParaRPr lang="en-GB" b="1" dirty="0"/>
          </a:p>
        </p:txBody>
      </p:sp>
      <p:sp>
        <p:nvSpPr>
          <p:cNvPr id="13" name="Oval Callout 12"/>
          <p:cNvSpPr/>
          <p:nvPr/>
        </p:nvSpPr>
        <p:spPr>
          <a:xfrm>
            <a:off x="2578816" y="2481317"/>
            <a:ext cx="612068" cy="481082"/>
          </a:xfrm>
          <a:prstGeom prst="wedgeEllipseCallout">
            <a:avLst>
              <a:gd name="adj1" fmla="val 50092"/>
              <a:gd name="adj2" fmla="val 70180"/>
            </a:avLst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Callout 19"/>
          <p:cNvSpPr/>
          <p:nvPr/>
        </p:nvSpPr>
        <p:spPr>
          <a:xfrm>
            <a:off x="3923928" y="4005064"/>
            <a:ext cx="504056" cy="535414"/>
          </a:xfrm>
          <a:prstGeom prst="wedgeEllipseCallout">
            <a:avLst>
              <a:gd name="adj1" fmla="val -99626"/>
              <a:gd name="adj2" fmla="val 46974"/>
            </a:avLst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Callout 20"/>
          <p:cNvSpPr/>
          <p:nvPr/>
        </p:nvSpPr>
        <p:spPr>
          <a:xfrm>
            <a:off x="3292395" y="2278170"/>
            <a:ext cx="612068" cy="481082"/>
          </a:xfrm>
          <a:prstGeom prst="wedgeEllipseCallout">
            <a:avLst>
              <a:gd name="adj1" fmla="val -31396"/>
              <a:gd name="adj2" fmla="val 106658"/>
            </a:avLst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Callout 22"/>
          <p:cNvSpPr/>
          <p:nvPr/>
        </p:nvSpPr>
        <p:spPr>
          <a:xfrm>
            <a:off x="3869922" y="2000235"/>
            <a:ext cx="612068" cy="481082"/>
          </a:xfrm>
          <a:prstGeom prst="wedgeEllipseCallout">
            <a:avLst>
              <a:gd name="adj1" fmla="val -100812"/>
              <a:gd name="adj2" fmla="val 160416"/>
            </a:avLst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Callout 23"/>
          <p:cNvSpPr/>
          <p:nvPr/>
        </p:nvSpPr>
        <p:spPr>
          <a:xfrm>
            <a:off x="2380794" y="3813480"/>
            <a:ext cx="504056" cy="535414"/>
          </a:xfrm>
          <a:prstGeom prst="wedgeEllipseCallout">
            <a:avLst>
              <a:gd name="adj1" fmla="val 96442"/>
              <a:gd name="adj2" fmla="val 79751"/>
            </a:avLst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Callout 25"/>
          <p:cNvSpPr/>
          <p:nvPr/>
        </p:nvSpPr>
        <p:spPr>
          <a:xfrm>
            <a:off x="3376985" y="3622050"/>
            <a:ext cx="504056" cy="535414"/>
          </a:xfrm>
          <a:prstGeom prst="wedgeEllipseCallout">
            <a:avLst>
              <a:gd name="adj1" fmla="val -29994"/>
              <a:gd name="adj2" fmla="val 107352"/>
            </a:avLst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6660232" y="3058886"/>
            <a:ext cx="1440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319873" y="200177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29" name="Text Placeholder 2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2400" cap="none" dirty="0" smtClean="0">
                <a:latin typeface="Arial" pitchFamily="34" charset="0"/>
                <a:cs typeface="Arial" pitchFamily="34" charset="0"/>
              </a:rPr>
              <a:t>Any discussion should be topic-related</a:t>
            </a:r>
            <a:endParaRPr lang="en-GB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568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Quickly and quietly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99792" y="3487491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Desk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32240" y="836712"/>
            <a:ext cx="0" cy="40324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372200" y="234888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72200" y="2789312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239852" y="306896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868864" y="2780928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7-Point Star 13"/>
          <p:cNvSpPr/>
          <p:nvPr/>
        </p:nvSpPr>
        <p:spPr>
          <a:xfrm>
            <a:off x="3135199" y="4293096"/>
            <a:ext cx="504056" cy="43204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190884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79515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56896" y="272185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43808" y="454047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Noriko</a:t>
            </a:r>
            <a:endParaRPr lang="en-GB" b="1" dirty="0"/>
          </a:p>
        </p:txBody>
      </p:sp>
      <p:sp>
        <p:nvSpPr>
          <p:cNvPr id="20" name="Rectangle 19"/>
          <p:cNvSpPr/>
          <p:nvPr/>
        </p:nvSpPr>
        <p:spPr>
          <a:xfrm>
            <a:off x="6660232" y="3058886"/>
            <a:ext cx="1440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319873" y="200177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2400" cap="none" dirty="0" smtClean="0">
                <a:latin typeface="Arial" pitchFamily="34" charset="0"/>
                <a:cs typeface="Arial" pitchFamily="34" charset="0"/>
              </a:rPr>
              <a:t>Any discussion should be topic-related</a:t>
            </a:r>
            <a:endParaRPr lang="en-GB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69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Quickly and quietly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99792" y="3487491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Desk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32240" y="836712"/>
            <a:ext cx="0" cy="40324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372200" y="234888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72200" y="2789312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239852" y="306896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7-Point Star 13"/>
          <p:cNvSpPr/>
          <p:nvPr/>
        </p:nvSpPr>
        <p:spPr>
          <a:xfrm>
            <a:off x="3135199" y="4293096"/>
            <a:ext cx="504056" cy="43204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190884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79515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319873" y="200177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43808" y="454047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Noriko</a:t>
            </a:r>
            <a:endParaRPr lang="en-GB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583569" y="3212976"/>
            <a:ext cx="3966012" cy="468052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779913" y="2492896"/>
            <a:ext cx="2539960" cy="576064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3"/>
          </p:cNvCxnSpPr>
          <p:nvPr/>
        </p:nvCxnSpPr>
        <p:spPr>
          <a:xfrm flipV="1">
            <a:off x="6372200" y="2636912"/>
            <a:ext cx="0" cy="296416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372200" y="3077344"/>
            <a:ext cx="640680" cy="26613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868864" y="2780928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7156896" y="2721858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</a:t>
            </a:r>
            <a:endParaRPr lang="en-GB" b="1" dirty="0"/>
          </a:p>
        </p:txBody>
      </p:sp>
      <p:sp>
        <p:nvSpPr>
          <p:cNvPr id="39" name="Rectangle 38"/>
          <p:cNvSpPr/>
          <p:nvPr/>
        </p:nvSpPr>
        <p:spPr>
          <a:xfrm>
            <a:off x="6660232" y="3058886"/>
            <a:ext cx="1440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2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2400" cap="none" dirty="0" smtClean="0">
                <a:latin typeface="Arial" pitchFamily="34" charset="0"/>
                <a:cs typeface="Arial" pitchFamily="34" charset="0"/>
              </a:rPr>
              <a:t>Any discussion should be topic-related</a:t>
            </a:r>
            <a:endParaRPr lang="en-GB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449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Now, You may leave. Noriko will email you.</a:t>
            </a:r>
            <a:endParaRPr lang="en-GB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Quickly and quietly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99792" y="3487491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Desk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32240" y="836712"/>
            <a:ext cx="0" cy="40324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372200" y="2348880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72200" y="2789312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12360" y="3537012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871344" y="2780928"/>
            <a:ext cx="288032" cy="28803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7-Point Star 13"/>
          <p:cNvSpPr/>
          <p:nvPr/>
        </p:nvSpPr>
        <p:spPr>
          <a:xfrm>
            <a:off x="3135199" y="4293096"/>
            <a:ext cx="504056" cy="43204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696077" y="3766231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79515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79515" y="2308230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59376" y="2764001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43808" y="454047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Noriko</a:t>
            </a:r>
            <a:endParaRPr lang="en-GB" b="1" dirty="0"/>
          </a:p>
        </p:txBody>
      </p:sp>
      <p:sp>
        <p:nvSpPr>
          <p:cNvPr id="20" name="Oval 19"/>
          <p:cNvSpPr/>
          <p:nvPr/>
        </p:nvSpPr>
        <p:spPr>
          <a:xfrm>
            <a:off x="3239852" y="306896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3190884" y="2748662"/>
            <a:ext cx="39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23" name="Rectangle 22"/>
          <p:cNvSpPr/>
          <p:nvPr/>
        </p:nvSpPr>
        <p:spPr>
          <a:xfrm>
            <a:off x="6660232" y="3058886"/>
            <a:ext cx="1440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2976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132</TotalTime>
  <Words>89</Words>
  <Application>Microsoft Office PowerPoint</Application>
  <PresentationFormat>On-screen Show (4:3)</PresentationFormat>
  <Paragraphs>49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Apothecary</vt:lpstr>
      <vt:lpstr>Instruction</vt:lpstr>
      <vt:lpstr>Quickly and quietly</vt:lpstr>
      <vt:lpstr>Quickly and quietly</vt:lpstr>
      <vt:lpstr>Quickly and quietly</vt:lpstr>
      <vt:lpstr>Quickly and quietly</vt:lpstr>
      <vt:lpstr>Quickly and quietly</vt:lpstr>
    </vt:vector>
  </TitlesOfParts>
  <Company>Richard Huish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</dc:title>
  <dc:creator>norikow</dc:creator>
  <cp:lastModifiedBy>Andi</cp:lastModifiedBy>
  <cp:revision>17</cp:revision>
  <dcterms:created xsi:type="dcterms:W3CDTF">2011-12-13T12:39:50Z</dcterms:created>
  <dcterms:modified xsi:type="dcterms:W3CDTF">2013-01-16T21:15:58Z</dcterms:modified>
</cp:coreProperties>
</file>